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2" d="100"/>
          <a:sy n="72" d="100"/>
        </p:scale>
        <p:origin x="-780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4619625"/>
            <a:ext cx="8686800" cy="91440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534025"/>
            <a:ext cx="8686800" cy="7112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6FEE783F-3E85-4BA4-9695-09F38DDAF8B1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62623E9-DEC3-47B9-AB29-53A5BE5322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EE783F-3E85-4BA4-9695-09F38DDAF8B1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623E9-DEC3-47B9-AB29-53A5BE532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9815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69063" y="76200"/>
            <a:ext cx="2079625" cy="6096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088063" cy="6096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EE783F-3E85-4BA4-9695-09F38DDAF8B1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623E9-DEC3-47B9-AB29-53A5BE532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0046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EE783F-3E85-4BA4-9695-09F38DDAF8B1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623E9-DEC3-47B9-AB29-53A5BE532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0500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EE783F-3E85-4BA4-9695-09F38DDAF8B1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623E9-DEC3-47B9-AB29-53A5BE532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205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6263" y="1828800"/>
            <a:ext cx="3910012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38675" y="1828800"/>
            <a:ext cx="3910013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EE783F-3E85-4BA4-9695-09F38DDAF8B1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623E9-DEC3-47B9-AB29-53A5BE532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5362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EE783F-3E85-4BA4-9695-09F38DDAF8B1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623E9-DEC3-47B9-AB29-53A5BE532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4291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EE783F-3E85-4BA4-9695-09F38DDAF8B1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623E9-DEC3-47B9-AB29-53A5BE532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457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EE783F-3E85-4BA4-9695-09F38DDAF8B1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623E9-DEC3-47B9-AB29-53A5BE532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3832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EE783F-3E85-4BA4-9695-09F38DDAF8B1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623E9-DEC3-47B9-AB29-53A5BE532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9873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EE783F-3E85-4BA4-9695-09F38DDAF8B1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623E9-DEC3-47B9-AB29-53A5BE5322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8332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6477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6263" y="1828800"/>
            <a:ext cx="7972425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FEE783F-3E85-4BA4-9695-09F38DDAF8B1}" type="datetimeFigureOut">
              <a:rPr lang="ru-RU" smtClean="0"/>
              <a:pPr/>
              <a:t>12.12.2018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62623E9-DEC3-47B9-AB29-53A5BE5322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bg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работа </a:t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 начальных классов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7247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Учитель должен уметь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84784"/>
            <a:ext cx="7972425" cy="434340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Выбирать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учебно-методический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комплект,</a:t>
            </a:r>
          </a:p>
          <a:p>
            <a:pPr marL="0" indent="0">
              <a:buNone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разрабатывать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учебно-методические материалы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рабочие программы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конспекты уроков, контрольно-оценочные средства)</a:t>
            </a:r>
          </a:p>
          <a:p>
            <a:pPr marL="0" indent="0">
              <a:buNone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§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адаптировать имеющиеся методические разработки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 typeface="Wingdings" pitchFamily="2" charset="2"/>
              <a:buChar char="§"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осуществлять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планирование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учетом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возрастных и индивидуально-психологических особенностей обучающихся</a:t>
            </a:r>
            <a:r>
              <a:rPr lang="ru-RU" sz="18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2060081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Учитель должен уметь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оздавать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кабинете предметно-развивающую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среду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готовить и оформлять отчеты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рефераты, конспекты;</a:t>
            </a:r>
          </a:p>
          <a:p>
            <a:pPr marL="0" indent="0">
              <a:buNone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истематизировать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оценивать педагогический опыт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образовательные технологии в области начального общего образования на основе изучения профессиональной литературы, самоанализа и анализа деятельности других педагогов.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51139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Учитель должен уметь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оформлять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педагогические разработки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</a:t>
            </a:r>
            <a:r>
              <a:rPr lang="ru-RU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докладов, рефератов, выступлений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частвовать 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 исследовательской и проектной деятельности в  области начального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образования;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елать публичный доклад;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9346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Учитель должен уметь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конструировать учебную деятельность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учащихся;</a:t>
            </a:r>
          </a:p>
          <a:p>
            <a:pPr lvl="0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разрабатывать виды и формы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контроля учебной деятельности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lvl="0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моделировать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конструировать уроки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разной целевой направленности;</a:t>
            </a:r>
          </a:p>
          <a:p>
            <a:pPr lvl="0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управлять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мотивационными процессами на уроке (в учебном процессе);</a:t>
            </a:r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6594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Учитель должен уметь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263" y="1828800"/>
            <a:ext cx="5507905" cy="4343400"/>
          </a:xfrm>
        </p:spPr>
        <p:txBody>
          <a:bodyPr/>
          <a:lstStyle/>
          <a:p>
            <a:pPr lvl="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рефлексировать собственную деятельность </a:t>
            </a:r>
          </a:p>
          <a:p>
            <a:pPr marL="0" lv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при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подготовке к уроку и при 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0" lv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анализе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результатов;</a:t>
            </a:r>
          </a:p>
          <a:p>
            <a:pPr lvl="0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204863"/>
            <a:ext cx="2502877" cy="4230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65606690"/>
      </p:ext>
    </p:extLst>
  </p:cSld>
  <p:clrMapOvr>
    <a:masterClrMapping/>
  </p:clrMapOvr>
</p:sld>
</file>

<file path=ppt/theme/theme1.xml><?xml version="1.0" encoding="utf-8"?>
<a:theme xmlns:a="http://schemas.openxmlformats.org/drawingml/2006/main" name="PPP_SEDUC_PRT_Knowledge_Is_Power">
  <a:themeElements>
    <a:clrScheme name="PPP_SEDUC_PRT_Knowledge_Is_Pow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P_SEDUC_PRT_Knowledge_Is_Power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P_SEDUC_PRT_Knowledge_Is_Pow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EDUC_PRT_Knowledge_Is_Pow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EDUC_PRT_Knowledge_Is_Pow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EDUC_PRT_Knowledge_Is_Pow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EDUC_PRT_Knowledge_Is_Pow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P_SEDUC_PRT_Knowledge_Is_Pow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EDUC_PRT_Knowledge_Is_Pow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EDUC_PRT_Knowledge_Is_Pow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EDUC_PRT_Knowledge_Is_Pow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EDUC_PRT_Knowledge_Is_Pow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EDUC_PRT_Knowledge_Is_Pow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P_SEDUC_PRT_Knowledge_Is_Pow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PPP_SEDUC_TXT_Knowledge_Is_Power_Red</Template>
  <TotalTime>45</TotalTime>
  <Words>162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PPP_SEDUC_PRT_Knowledge_Is_Power</vt:lpstr>
      <vt:lpstr>Методическая работа  учителя начальных классов</vt:lpstr>
      <vt:lpstr>Учитель должен уметь</vt:lpstr>
      <vt:lpstr>Учитель должен уметь</vt:lpstr>
      <vt:lpstr>Учитель должен уметь</vt:lpstr>
      <vt:lpstr>Учитель должен уметь</vt:lpstr>
      <vt:lpstr>Учитель должен уметь</vt:lpstr>
    </vt:vector>
  </TitlesOfParts>
  <Company>DNA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через интернет</dc:title>
  <dc:creator>kurspresent.ru</dc:creator>
  <cp:lastModifiedBy>Пользователь</cp:lastModifiedBy>
  <cp:revision>12</cp:revision>
  <dcterms:created xsi:type="dcterms:W3CDTF">2014-03-26T17:08:47Z</dcterms:created>
  <dcterms:modified xsi:type="dcterms:W3CDTF">2018-12-12T07:05:54Z</dcterms:modified>
</cp:coreProperties>
</file>