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0"/>
  </p:notesMasterIdLst>
  <p:sldIdLst>
    <p:sldId id="256" r:id="rId3"/>
    <p:sldId id="257" r:id="rId4"/>
    <p:sldId id="264" r:id="rId5"/>
    <p:sldId id="262" r:id="rId6"/>
    <p:sldId id="263" r:id="rId7"/>
    <p:sldId id="261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  <p:guide pos="144"/>
        <p:guide pos="56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E24A8-2545-4C2C-A3F0-1337F2542AE0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9DCB5-ACC1-438C-8947-EE5EF4492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21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242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9DCB5-ACC1-438C-8947-EE5EF44923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5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microsoft.com/office/2007/relationships/media" Target="../media/media1.wmv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microsoft.com/office/2007/relationships/media" Target="../media/media1.wm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media" Target="../media/media1.wm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3"/>
            <p:extLst>
              <p:ext uri="{DAA4B4D4-6D71-4841-9C94-3DE7FCFB9230}">
                <p14:media xmlns:p14="http://schemas.microsoft.com/office/powerpoint/2010/main" xmlns="" r:embed="rId15"/>
              </p:ext>
            </p:extLst>
          </p:nvPr>
        </p:nvPicPr>
        <p:blipFill rotWithShape="1">
          <a:blip r:embed="rId16" cstate="print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5544616" cy="2667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pc="15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Метод проектов</a:t>
            </a:r>
            <a:endParaRPr lang="ru-RU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5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4755119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Проект</a:t>
            </a:r>
            <a:endParaRPr lang="ru-RU" sz="28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422" y="1844824"/>
            <a:ext cx="8341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ПРОЕКТ</a:t>
            </a:r>
            <a:r>
              <a:rPr lang="ru-RU" sz="2800" b="1" dirty="0" smtClean="0"/>
              <a:t> – работы (мероприятия), направленные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   на создание нового продукта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5928" y="3140968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ВЫПОЛНЕНИЕ ПРОЕКТА</a:t>
            </a:r>
            <a:r>
              <a:rPr lang="ru-RU" sz="2800" b="1" dirty="0" smtClean="0"/>
              <a:t> – проектная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 деятельность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9423" y="4437112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МЕТОД ПРОЕКТА</a:t>
            </a:r>
            <a:r>
              <a:rPr lang="ru-RU" sz="2800" b="1" dirty="0" smtClean="0"/>
              <a:t> – технология проектной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деятельности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45969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4755119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Достоинства</a:t>
            </a:r>
            <a:endParaRPr lang="ru-RU" sz="28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844824"/>
            <a:ext cx="849694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Метод проекта </a:t>
            </a:r>
            <a:r>
              <a:rPr lang="ru-RU" sz="2800" b="1" dirty="0" smtClean="0"/>
              <a:t>позволяет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ru-RU" sz="2800" b="1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ru-RU" sz="2800" b="1" dirty="0" smtClean="0"/>
              <a:t>Строить учебный процесс, исходя из интересов детей;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ru-RU" sz="2800" b="1" dirty="0" smtClean="0"/>
              <a:t>Организовать самостоятельную работу детей;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ru-RU" sz="2800" b="1" dirty="0" smtClean="0"/>
              <a:t>Создать новый продукт (или явление).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8413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гнутая вправо стрелка 12"/>
          <p:cNvSpPr/>
          <p:nvPr/>
        </p:nvSpPr>
        <p:spPr>
          <a:xfrm>
            <a:off x="7488324" y="2491284"/>
            <a:ext cx="1368152" cy="2809924"/>
          </a:xfrm>
          <a:prstGeom prst="curvedLeftArrow">
            <a:avLst>
              <a:gd name="adj1" fmla="val 25000"/>
              <a:gd name="adj2" fmla="val 57800"/>
              <a:gd name="adj3" fmla="val 35956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4755119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Как возникает проект</a:t>
            </a:r>
            <a:endParaRPr lang="ru-RU" sz="28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1772816"/>
            <a:ext cx="1944216" cy="10801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 детей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00192" y="1772816"/>
            <a:ext cx="2376264" cy="10801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 педагога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15816" y="2107128"/>
            <a:ext cx="2952328" cy="158417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деятельность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123728" y="2107128"/>
            <a:ext cx="1008112" cy="1188132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652120" y="2107128"/>
            <a:ext cx="1008112" cy="1188132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3926604" y="3012600"/>
            <a:ext cx="654141" cy="2214246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67644" y="4653136"/>
            <a:ext cx="6120680" cy="129614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 (продукт)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6176" y="3492687"/>
            <a:ext cx="2700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Анализ работы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с детьми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4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detsad2343.ru/filestore/uploaded/%D0%BF%D1%80%D0%BE%D0%B5%D0%BA%D1%82%20%D0%B2%D0%BE%D0%B7%D0%BD.jpg"/>
          <p:cNvSpPr>
            <a:spLocks noChangeAspect="1" noChangeArrowheads="1"/>
          </p:cNvSpPr>
          <p:nvPr/>
        </p:nvSpPr>
        <p:spPr bwMode="auto">
          <a:xfrm>
            <a:off x="155575" y="-1798638"/>
            <a:ext cx="5038725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detsad2343.ru/filestore/uploaded/%D0%BF%D1%80%D0%BE%D0%B5%D0%BA%D1%82%20%D0%B2%D0%BE%D0%B7%D0%BD.jpg"/>
          <p:cNvSpPr>
            <a:spLocks noChangeAspect="1" noChangeArrowheads="1"/>
          </p:cNvSpPr>
          <p:nvPr/>
        </p:nvSpPr>
        <p:spPr bwMode="auto">
          <a:xfrm>
            <a:off x="307975" y="-1646238"/>
            <a:ext cx="5038725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http://pedsovet.su/_pu/27/91179880.jpg"/>
          <p:cNvSpPr>
            <a:spLocks noChangeAspect="1" noChangeArrowheads="1"/>
          </p:cNvSpPr>
          <p:nvPr/>
        </p:nvSpPr>
        <p:spPr bwMode="auto">
          <a:xfrm>
            <a:off x="155575" y="-1798638"/>
            <a:ext cx="5610225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79" y="2564904"/>
            <a:ext cx="5358422" cy="358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7975" y="1772816"/>
            <a:ext cx="7216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Продукт </a:t>
            </a:r>
            <a:r>
              <a:rPr lang="ru-RU" sz="2800" dirty="0" smtClean="0"/>
              <a:t>– результат проекта.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060261" y="2880895"/>
            <a:ext cx="2664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Продукт должен быть осязаем и готовым к внедрению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587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4755119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Виды проектов</a:t>
            </a:r>
            <a:endParaRPr lang="ru-RU" sz="28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4776" y="2132856"/>
            <a:ext cx="42973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Творческие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Образовательные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Исследовательские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Игровые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Практико-ориентированные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Издательские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/>
              <a:t>Социальные </a:t>
            </a:r>
          </a:p>
          <a:p>
            <a:endParaRPr lang="ru-RU" sz="2800" dirty="0" smtClean="0"/>
          </a:p>
          <a:p>
            <a:endParaRPr lang="ru-RU" sz="2800" b="1" dirty="0"/>
          </a:p>
        </p:txBody>
      </p:sp>
      <p:sp>
        <p:nvSpPr>
          <p:cNvPr id="3" name="AutoShape 2" descr="http://t3.gstatic.com/images?q=tbn:ANd9GcRfJ8p2Tej8iR_XCcsYIqlM5MdMA1XMb65X_crZfRgOqRkojtGL"/>
          <p:cNvSpPr>
            <a:spLocks noChangeAspect="1" noChangeArrowheads="1"/>
          </p:cNvSpPr>
          <p:nvPr/>
        </p:nvSpPr>
        <p:spPr bwMode="auto">
          <a:xfrm>
            <a:off x="155575" y="-966788"/>
            <a:ext cx="2695575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796" y="3212976"/>
            <a:ext cx="4174839" cy="312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29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4755119" cy="1219200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8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Технология</a:t>
            </a:r>
            <a:endParaRPr lang="ru-RU" sz="28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8496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Как работать над проектом</a:t>
            </a:r>
          </a:p>
          <a:p>
            <a:endParaRPr lang="ru-RU" sz="2800" b="1" dirty="0" smtClean="0">
              <a:latin typeface="Arial Black" pitchFamily="34" charset="0"/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Осознание значимой проблемы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Значимость результата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Проектирование. Выбор формы продукта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Структурирование этапов работы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Реализация проекта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2800" b="1" dirty="0" smtClean="0"/>
              <a:t>Презентация проекта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70917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08CE7F-80D9-4BBC-878F-C29D70550D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0</TotalTime>
  <Words>121</Words>
  <Application>Microsoft Office PowerPoint</Application>
  <PresentationFormat>Экран (4:3)</PresentationFormat>
  <Paragraphs>47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PresentationPro_GlowingTechVideo</vt:lpstr>
      <vt:lpstr>Метод проектов</vt:lpstr>
      <vt:lpstr>Проект</vt:lpstr>
      <vt:lpstr>Достоинства</vt:lpstr>
      <vt:lpstr>Как возникает проект</vt:lpstr>
      <vt:lpstr>Слайд 5</vt:lpstr>
      <vt:lpstr>Виды проектов</vt:lpstr>
      <vt:lpstr>Технология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2012-05-20T16:16:54Z</dcterms:created>
  <dcterms:modified xsi:type="dcterms:W3CDTF">2018-12-12T07:36:48Z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