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43" name="Рисунок 42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43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98" name="Рисунок 97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99" name="Рисунок 98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143" name="Рисунок 142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144" name="Рисунок 143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78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4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198" name="Рисунок 197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199" name="Рисунок 198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243" name="Рисунок 242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244" name="Рисунок 243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3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4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5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289" name="Рисунок 288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290" name="Рисунок 289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subTitle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09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subTitle"/>
          </p:nvPr>
        </p:nvSpPr>
        <p:spPr>
          <a:xfrm>
            <a:off x="456840" y="274320"/>
            <a:ext cx="7467480" cy="5299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4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5" name="PlaceHolder 4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0" name="PlaceHolder 4"/>
          <p:cNvSpPr>
            <a:spLocks noGrp="1"/>
          </p:cNvSpPr>
          <p:nvPr>
            <p:ph type="body"/>
          </p:nvPr>
        </p:nvSpPr>
        <p:spPr>
          <a:xfrm>
            <a:off x="428328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1" name="PlaceHolder 5"/>
          <p:cNvSpPr>
            <a:spLocks noGrp="1"/>
          </p:cNvSpPr>
          <p:nvPr>
            <p:ph type="body"/>
          </p:nvPr>
        </p:nvSpPr>
        <p:spPr>
          <a:xfrm>
            <a:off x="456840" y="414612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pic>
        <p:nvPicPr>
          <p:cNvPr id="335" name="Рисунок 334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  <p:pic>
        <p:nvPicPr>
          <p:cNvPr id="336" name="Рисунок 335"/>
          <p:cNvPicPr/>
          <p:nvPr/>
        </p:nvPicPr>
        <p:blipFill>
          <a:blip r:embed="rId2"/>
          <a:stretch/>
        </p:blipFill>
        <p:spPr>
          <a:xfrm>
            <a:off x="1136160" y="1600200"/>
            <a:ext cx="6108120" cy="4873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684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283280" y="1600200"/>
            <a:ext cx="364392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6840" y="4146120"/>
            <a:ext cx="7467480" cy="23245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"/>
          <p:cNvSpPr/>
          <p:nvPr/>
        </p:nvSpPr>
        <p:spPr>
          <a:xfrm>
            <a:off x="87631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PlaceHolder 2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 rot="5400000">
            <a:off x="7589160" y="1081440"/>
            <a:ext cx="201132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 rot="5400000">
            <a:off x="6989760" y="3737160"/>
            <a:ext cx="320040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Line 6"/>
          <p:cNvSpPr/>
          <p:nvPr/>
        </p:nvSpPr>
        <p:spPr>
          <a:xfrm>
            <a:off x="763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Line 7"/>
          <p:cNvSpPr/>
          <p:nvPr/>
        </p:nvSpPr>
        <p:spPr>
          <a:xfrm>
            <a:off x="8991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8839080" y="0"/>
            <a:ext cx="304920" cy="6858000"/>
          </a:xfrm>
          <a:prstGeom prst="rect">
            <a:avLst/>
          </a:prstGeom>
          <a:solidFill>
            <a:srgbClr val="FEC3AE">
              <a:alpha val="8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Line 9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8156520" y="5715000"/>
            <a:ext cx="549360" cy="54936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PlaceHolder 11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840" cy="520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073CF776-868C-4AFD-88EB-F8E8F8AB6F80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380880" y="0"/>
            <a:ext cx="609840" cy="6858000"/>
          </a:xfrm>
          <a:prstGeom prst="rect">
            <a:avLst/>
          </a:prstGeom>
          <a:solidFill>
            <a:srgbClr val="FEC3AE">
              <a:alpha val="54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276120" y="0"/>
            <a:ext cx="104760" cy="6858000"/>
          </a:xfrm>
          <a:prstGeom prst="rect">
            <a:avLst/>
          </a:prstGeom>
          <a:solidFill>
            <a:srgbClr val="FFD9CE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3"/>
          <p:cNvSpPr/>
          <p:nvPr/>
        </p:nvSpPr>
        <p:spPr>
          <a:xfrm>
            <a:off x="990720" y="0"/>
            <a:ext cx="182520" cy="6858000"/>
          </a:xfrm>
          <a:prstGeom prst="rect">
            <a:avLst/>
          </a:prstGeom>
          <a:solidFill>
            <a:srgbClr val="FFD9CE">
              <a:alpha val="7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CustomShape 4"/>
          <p:cNvSpPr/>
          <p:nvPr/>
        </p:nvSpPr>
        <p:spPr>
          <a:xfrm>
            <a:off x="1141560" y="0"/>
            <a:ext cx="230040" cy="6858000"/>
          </a:xfrm>
          <a:prstGeom prst="rect">
            <a:avLst/>
          </a:prstGeom>
          <a:solidFill>
            <a:srgbClr val="FFEDE8">
              <a:alpha val="7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Line 5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Line 6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rgbClr val="FFEDE8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Line 7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Line 8"/>
          <p:cNvSpPr/>
          <p:nvPr/>
        </p:nvSpPr>
        <p:spPr>
          <a:xfrm>
            <a:off x="1727280" y="0"/>
            <a:ext cx="0" cy="6858000"/>
          </a:xfrm>
          <a:prstGeom prst="line">
            <a:avLst/>
          </a:prstGeom>
          <a:ln w="284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Line 9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Line 10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" name="CustomShape 11"/>
          <p:cNvSpPr/>
          <p:nvPr/>
        </p:nvSpPr>
        <p:spPr>
          <a:xfrm>
            <a:off x="1219320" y="0"/>
            <a:ext cx="75960" cy="6858000"/>
          </a:xfrm>
          <a:prstGeom prst="rect">
            <a:avLst/>
          </a:prstGeom>
          <a:solidFill>
            <a:srgbClr val="FEC3AE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CustomShape 12"/>
          <p:cNvSpPr/>
          <p:nvPr/>
        </p:nvSpPr>
        <p:spPr>
          <a:xfrm>
            <a:off x="609480" y="3429000"/>
            <a:ext cx="1295640" cy="129528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13"/>
          <p:cNvSpPr/>
          <p:nvPr/>
        </p:nvSpPr>
        <p:spPr>
          <a:xfrm>
            <a:off x="1309680" y="4867200"/>
            <a:ext cx="641520" cy="64152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14"/>
          <p:cNvSpPr/>
          <p:nvPr/>
        </p:nvSpPr>
        <p:spPr>
          <a:xfrm>
            <a:off x="1090440" y="5500800"/>
            <a:ext cx="138240" cy="13644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CustomShape 15"/>
          <p:cNvSpPr/>
          <p:nvPr/>
        </p:nvSpPr>
        <p:spPr>
          <a:xfrm>
            <a:off x="1663560" y="5788080"/>
            <a:ext cx="274680" cy="27468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16"/>
          <p:cNvSpPr/>
          <p:nvPr/>
        </p:nvSpPr>
        <p:spPr>
          <a:xfrm>
            <a:off x="1905120" y="4495680"/>
            <a:ext cx="365040" cy="36540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PlaceHolder 17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62" name="PlaceHolder 18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63" name="PlaceHolder 19"/>
          <p:cNvSpPr>
            <a:spLocks noGrp="1"/>
          </p:cNvSpPr>
          <p:nvPr>
            <p:ph type="dt"/>
          </p:nvPr>
        </p:nvSpPr>
        <p:spPr>
          <a:xfrm rot="5400000">
            <a:off x="7764480" y="1174680"/>
            <a:ext cx="2286000" cy="3808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0"/>
          <p:cNvSpPr>
            <a:spLocks noGrp="1"/>
          </p:cNvSpPr>
          <p:nvPr>
            <p:ph type="ftr"/>
          </p:nvPr>
        </p:nvSpPr>
        <p:spPr>
          <a:xfrm rot="5400000">
            <a:off x="7076880" y="4181400"/>
            <a:ext cx="365760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1"/>
          <p:cNvSpPr>
            <a:spLocks noGrp="1"/>
          </p:cNvSpPr>
          <p:nvPr>
            <p:ph type="sldNum"/>
          </p:nvPr>
        </p:nvSpPr>
        <p:spPr>
          <a:xfrm>
            <a:off x="1325160" y="4929120"/>
            <a:ext cx="609480" cy="5176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A7319A92-51C3-423F-AF0C-ABCC78ADE2EB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Line 1"/>
          <p:cNvSpPr/>
          <p:nvPr/>
        </p:nvSpPr>
        <p:spPr>
          <a:xfrm>
            <a:off x="87631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Line 2"/>
          <p:cNvSpPr/>
          <p:nvPr/>
        </p:nvSpPr>
        <p:spPr>
          <a:xfrm>
            <a:off x="763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Line 3"/>
          <p:cNvSpPr/>
          <p:nvPr/>
        </p:nvSpPr>
        <p:spPr>
          <a:xfrm>
            <a:off x="8991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4"/>
          <p:cNvSpPr/>
          <p:nvPr/>
        </p:nvSpPr>
        <p:spPr>
          <a:xfrm>
            <a:off x="8839080" y="0"/>
            <a:ext cx="304920" cy="6858000"/>
          </a:xfrm>
          <a:prstGeom prst="rect">
            <a:avLst/>
          </a:prstGeom>
          <a:solidFill>
            <a:srgbClr val="FEC3AE">
              <a:alpha val="8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6"/>
          <p:cNvSpPr/>
          <p:nvPr/>
        </p:nvSpPr>
        <p:spPr>
          <a:xfrm>
            <a:off x="8156520" y="5715000"/>
            <a:ext cx="549360" cy="54936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6" name="PlaceHolder 7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107" name="PlaceHolder 8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108" name="PlaceHolder 9"/>
          <p:cNvSpPr>
            <a:spLocks noGrp="1"/>
          </p:cNvSpPr>
          <p:nvPr>
            <p:ph type="dt"/>
          </p:nvPr>
        </p:nvSpPr>
        <p:spPr>
          <a:xfrm rot="5400000">
            <a:off x="7589160" y="1081440"/>
            <a:ext cx="201132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10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840" cy="520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4F3C0045-EC1C-4070-9399-6CEDC2DFF323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10" name="PlaceHolder 11"/>
          <p:cNvSpPr>
            <a:spLocks noGrp="1"/>
          </p:cNvSpPr>
          <p:nvPr>
            <p:ph type="ftr"/>
          </p:nvPr>
        </p:nvSpPr>
        <p:spPr>
          <a:xfrm rot="5400000">
            <a:off x="6989760" y="3737160"/>
            <a:ext cx="320040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5F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380880" y="0"/>
            <a:ext cx="609840" cy="6858000"/>
          </a:xfrm>
          <a:prstGeom prst="rect">
            <a:avLst/>
          </a:prstGeom>
          <a:solidFill>
            <a:srgbClr val="FEC3AE">
              <a:alpha val="54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2"/>
          <p:cNvSpPr/>
          <p:nvPr/>
        </p:nvSpPr>
        <p:spPr>
          <a:xfrm>
            <a:off x="276120" y="0"/>
            <a:ext cx="104760" cy="6858000"/>
          </a:xfrm>
          <a:prstGeom prst="rect">
            <a:avLst/>
          </a:prstGeom>
          <a:solidFill>
            <a:srgbClr val="FFD9CE">
              <a:alpha val="36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3"/>
          <p:cNvSpPr/>
          <p:nvPr/>
        </p:nvSpPr>
        <p:spPr>
          <a:xfrm>
            <a:off x="990720" y="0"/>
            <a:ext cx="182520" cy="6858000"/>
          </a:xfrm>
          <a:prstGeom prst="rect">
            <a:avLst/>
          </a:prstGeom>
          <a:solidFill>
            <a:srgbClr val="FFD9CE">
              <a:alpha val="7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4"/>
          <p:cNvSpPr/>
          <p:nvPr/>
        </p:nvSpPr>
        <p:spPr>
          <a:xfrm>
            <a:off x="1141560" y="0"/>
            <a:ext cx="230040" cy="6858000"/>
          </a:xfrm>
          <a:prstGeom prst="rect">
            <a:avLst/>
          </a:prstGeom>
          <a:solidFill>
            <a:srgbClr val="FFEDE8">
              <a:alpha val="7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9" name="Line 5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Line 6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rgbClr val="FFEDE8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Line 7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8"/>
          <p:cNvSpPr/>
          <p:nvPr/>
        </p:nvSpPr>
        <p:spPr>
          <a:xfrm>
            <a:off x="1727280" y="0"/>
            <a:ext cx="0" cy="6858000"/>
          </a:xfrm>
          <a:prstGeom prst="line">
            <a:avLst/>
          </a:prstGeom>
          <a:ln w="284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Line 9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10"/>
          <p:cNvSpPr/>
          <p:nvPr/>
        </p:nvSpPr>
        <p:spPr>
          <a:xfrm>
            <a:off x="1219320" y="0"/>
            <a:ext cx="75960" cy="6858000"/>
          </a:xfrm>
          <a:prstGeom prst="rect">
            <a:avLst/>
          </a:prstGeom>
          <a:solidFill>
            <a:srgbClr val="FEC3AE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11"/>
          <p:cNvSpPr/>
          <p:nvPr/>
        </p:nvSpPr>
        <p:spPr>
          <a:xfrm>
            <a:off x="609480" y="3429000"/>
            <a:ext cx="1295640" cy="129528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12"/>
          <p:cNvSpPr/>
          <p:nvPr/>
        </p:nvSpPr>
        <p:spPr>
          <a:xfrm>
            <a:off x="1324080" y="4867200"/>
            <a:ext cx="642960" cy="64152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13"/>
          <p:cNvSpPr/>
          <p:nvPr/>
        </p:nvSpPr>
        <p:spPr>
          <a:xfrm>
            <a:off x="1090440" y="5500800"/>
            <a:ext cx="138240" cy="13644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14"/>
          <p:cNvSpPr/>
          <p:nvPr/>
        </p:nvSpPr>
        <p:spPr>
          <a:xfrm>
            <a:off x="1663560" y="5791320"/>
            <a:ext cx="274680" cy="27468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15"/>
          <p:cNvSpPr/>
          <p:nvPr/>
        </p:nvSpPr>
        <p:spPr>
          <a:xfrm>
            <a:off x="1879560" y="4479840"/>
            <a:ext cx="365040" cy="36504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Line 16"/>
          <p:cNvSpPr/>
          <p:nvPr/>
        </p:nvSpPr>
        <p:spPr>
          <a:xfrm>
            <a:off x="90979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PlaceHolder 17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FFF39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162" name="PlaceHolder 18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163" name="PlaceHolder 19"/>
          <p:cNvSpPr>
            <a:spLocks noGrp="1"/>
          </p:cNvSpPr>
          <p:nvPr>
            <p:ph type="dt"/>
          </p:nvPr>
        </p:nvSpPr>
        <p:spPr>
          <a:xfrm rot="5400000">
            <a:off x="7762680" y="1169640"/>
            <a:ext cx="2286000" cy="3812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PlaceHolder 20"/>
          <p:cNvSpPr>
            <a:spLocks noGrp="1"/>
          </p:cNvSpPr>
          <p:nvPr>
            <p:ph type="ftr"/>
          </p:nvPr>
        </p:nvSpPr>
        <p:spPr>
          <a:xfrm rot="5400000">
            <a:off x="7076880" y="4178160"/>
            <a:ext cx="365760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PlaceHolder 21"/>
          <p:cNvSpPr>
            <a:spLocks noGrp="1"/>
          </p:cNvSpPr>
          <p:nvPr>
            <p:ph type="sldNum"/>
          </p:nvPr>
        </p:nvSpPr>
        <p:spPr>
          <a:xfrm>
            <a:off x="1339560" y="4929120"/>
            <a:ext cx="609480" cy="51768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64A0E43A-747F-4E7A-AC1B-D41788D6B780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 1"/>
          <p:cNvSpPr/>
          <p:nvPr/>
        </p:nvSpPr>
        <p:spPr>
          <a:xfrm>
            <a:off x="87631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Line 2"/>
          <p:cNvSpPr/>
          <p:nvPr/>
        </p:nvSpPr>
        <p:spPr>
          <a:xfrm>
            <a:off x="76320" y="0"/>
            <a:ext cx="0" cy="6858000"/>
          </a:xfrm>
          <a:prstGeom prst="line">
            <a:avLst/>
          </a:prstGeom>
          <a:ln w="5724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3"/>
          <p:cNvSpPr/>
          <p:nvPr/>
        </p:nvSpPr>
        <p:spPr>
          <a:xfrm>
            <a:off x="8991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4"/>
          <p:cNvSpPr/>
          <p:nvPr/>
        </p:nvSpPr>
        <p:spPr>
          <a:xfrm>
            <a:off x="8839080" y="0"/>
            <a:ext cx="304920" cy="6858000"/>
          </a:xfrm>
          <a:prstGeom prst="rect">
            <a:avLst/>
          </a:prstGeom>
          <a:solidFill>
            <a:srgbClr val="FEC3AE">
              <a:alpha val="8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5" name="CustomShape 6"/>
          <p:cNvSpPr/>
          <p:nvPr/>
        </p:nvSpPr>
        <p:spPr>
          <a:xfrm>
            <a:off x="8156520" y="5715000"/>
            <a:ext cx="549360" cy="54936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PlaceHolder 7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207" name="PlaceHolder 8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208" name="PlaceHolder 9"/>
          <p:cNvSpPr>
            <a:spLocks noGrp="1"/>
          </p:cNvSpPr>
          <p:nvPr>
            <p:ph type="dt"/>
          </p:nvPr>
        </p:nvSpPr>
        <p:spPr>
          <a:xfrm rot="5400000">
            <a:off x="7589160" y="1081440"/>
            <a:ext cx="201132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10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840" cy="520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0A8AFA6A-D4D4-4AC8-8FDD-64194930A48E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10" name="PlaceHolder 11"/>
          <p:cNvSpPr>
            <a:spLocks noGrp="1"/>
          </p:cNvSpPr>
          <p:nvPr>
            <p:ph type="ftr"/>
          </p:nvPr>
        </p:nvSpPr>
        <p:spPr>
          <a:xfrm rot="5400000">
            <a:off x="6989760" y="3737160"/>
            <a:ext cx="320040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Line 1"/>
          <p:cNvSpPr/>
          <p:nvPr/>
        </p:nvSpPr>
        <p:spPr>
          <a:xfrm>
            <a:off x="87631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Line 2"/>
          <p:cNvSpPr/>
          <p:nvPr/>
        </p:nvSpPr>
        <p:spPr>
          <a:xfrm>
            <a:off x="62485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Line 3"/>
          <p:cNvSpPr/>
          <p:nvPr/>
        </p:nvSpPr>
        <p:spPr>
          <a:xfrm>
            <a:off x="6192720" y="0"/>
            <a:ext cx="0" cy="6858000"/>
          </a:xfrm>
          <a:prstGeom prst="line">
            <a:avLst/>
          </a:prstGeom>
          <a:ln w="1260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Line 4"/>
          <p:cNvSpPr/>
          <p:nvPr/>
        </p:nvSpPr>
        <p:spPr>
          <a:xfrm>
            <a:off x="8991720" y="0"/>
            <a:ext cx="0" cy="6858000"/>
          </a:xfrm>
          <a:prstGeom prst="line">
            <a:avLst/>
          </a:prstGeom>
          <a:ln w="1908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5"/>
          <p:cNvSpPr/>
          <p:nvPr/>
        </p:nvSpPr>
        <p:spPr>
          <a:xfrm>
            <a:off x="8839080" y="0"/>
            <a:ext cx="304920" cy="6858000"/>
          </a:xfrm>
          <a:prstGeom prst="rect">
            <a:avLst/>
          </a:prstGeom>
          <a:solidFill>
            <a:srgbClr val="FEC3AE">
              <a:alpha val="87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Line 6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7"/>
          <p:cNvSpPr/>
          <p:nvPr/>
        </p:nvSpPr>
        <p:spPr>
          <a:xfrm>
            <a:off x="8156520" y="5715000"/>
            <a:ext cx="549360" cy="54936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PlaceHolder 8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253" name="PlaceHolder 9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254" name="PlaceHolder 10"/>
          <p:cNvSpPr>
            <a:spLocks noGrp="1"/>
          </p:cNvSpPr>
          <p:nvPr>
            <p:ph type="dt"/>
          </p:nvPr>
        </p:nvSpPr>
        <p:spPr>
          <a:xfrm rot="5400000">
            <a:off x="7589160" y="1081440"/>
            <a:ext cx="201132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PlaceHolder 11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840" cy="520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8A07BE4E-6637-4E4F-8DAC-571B2B1A1CA8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56" name="PlaceHolder 12"/>
          <p:cNvSpPr>
            <a:spLocks noGrp="1"/>
          </p:cNvSpPr>
          <p:nvPr>
            <p:ph type="ftr"/>
          </p:nvPr>
        </p:nvSpPr>
        <p:spPr>
          <a:xfrm rot="5400000">
            <a:off x="6989760" y="3737160"/>
            <a:ext cx="320040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Line 1"/>
          <p:cNvSpPr/>
          <p:nvPr/>
        </p:nvSpPr>
        <p:spPr>
          <a:xfrm>
            <a:off x="87631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CustomShape 2"/>
          <p:cNvSpPr/>
          <p:nvPr/>
        </p:nvSpPr>
        <p:spPr>
          <a:xfrm>
            <a:off x="8156520" y="5715000"/>
            <a:ext cx="549360" cy="549360"/>
          </a:xfrm>
          <a:prstGeom prst="ellipse">
            <a:avLst/>
          </a:prstGeom>
          <a:solidFill>
            <a:srgbClr val="FE863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Line 3"/>
          <p:cNvSpPr/>
          <p:nvPr/>
        </p:nvSpPr>
        <p:spPr>
          <a:xfrm>
            <a:off x="8991720" y="0"/>
            <a:ext cx="0" cy="68580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CustomShape 4"/>
          <p:cNvSpPr/>
          <p:nvPr/>
        </p:nvSpPr>
        <p:spPr>
          <a:xfrm>
            <a:off x="8839080" y="0"/>
            <a:ext cx="304920" cy="6858000"/>
          </a:xfrm>
          <a:prstGeom prst="rect">
            <a:avLst/>
          </a:prstGeom>
          <a:solidFill>
            <a:srgbClr val="FEC3A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Line 6"/>
          <p:cNvSpPr/>
          <p:nvPr/>
        </p:nvSpPr>
        <p:spPr>
          <a:xfrm>
            <a:off x="6248520" y="0"/>
            <a:ext cx="0" cy="6858000"/>
          </a:xfrm>
          <a:prstGeom prst="line">
            <a:avLst/>
          </a:prstGeom>
          <a:ln w="38160">
            <a:solidFill>
              <a:srgbClr val="FEC3AE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Line 7"/>
          <p:cNvSpPr/>
          <p:nvPr/>
        </p:nvSpPr>
        <p:spPr>
          <a:xfrm>
            <a:off x="6192720" y="0"/>
            <a:ext cx="0" cy="6858000"/>
          </a:xfrm>
          <a:prstGeom prst="line">
            <a:avLst/>
          </a:prstGeom>
          <a:ln w="1260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PlaceHolder 8"/>
          <p:cNvSpPr>
            <a:spLocks noGrp="1"/>
          </p:cNvSpPr>
          <p:nvPr>
            <p:ph type="title"/>
          </p:nvPr>
        </p:nvSpPr>
        <p:spPr>
          <a:xfrm>
            <a:off x="456840" y="274320"/>
            <a:ext cx="7467480" cy="11430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r>
              <a:rPr lang="en-US" sz="30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title text format</a:t>
            </a:r>
          </a:p>
        </p:txBody>
      </p:sp>
      <p:sp>
        <p:nvSpPr>
          <p:cNvPr id="299" name="PlaceHolder 9"/>
          <p:cNvSpPr>
            <a:spLocks noGrp="1"/>
          </p:cNvSpPr>
          <p:nvPr>
            <p:ph type="body"/>
          </p:nvPr>
        </p:nvSpPr>
        <p:spPr>
          <a:xfrm>
            <a:off x="456840" y="1600200"/>
            <a:ext cx="7467480" cy="4873680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272880" indent="-2728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Click to edit the outline text format</a:t>
            </a:r>
          </a:p>
          <a:p>
            <a:pPr marL="639720" lvl="1" indent="-273240">
              <a:buClr>
                <a:srgbClr val="FE8637"/>
              </a:buClr>
              <a:buSzPct val="80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Second Outline Level</a:t>
            </a:r>
          </a:p>
          <a:p>
            <a:pPr marL="914400" lvl="2" indent="-182880">
              <a:buClr>
                <a:srgbClr val="E0752F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Third Outline Level</a:t>
            </a:r>
          </a:p>
          <a:p>
            <a:pPr marL="1187280" lvl="3" indent="-182520">
              <a:buClr>
                <a:srgbClr val="FEC3AE"/>
              </a:buClr>
              <a:buSzPct val="60000"/>
              <a:buFont typeface="Wingdings" charset="2"/>
              <a:buChar char="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Fourth Outline Level</a:t>
            </a:r>
          </a:p>
          <a:p>
            <a:pPr marL="1461960" lvl="4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Fifth Outline Level</a:t>
            </a:r>
          </a:p>
          <a:p>
            <a:pPr marL="1461960" lvl="5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Sixth Outline Level</a:t>
            </a:r>
          </a:p>
          <a:p>
            <a:pPr marL="1461960" lvl="6" indent="-182520">
              <a:buClr>
                <a:srgbClr val="BDCAE9"/>
              </a:buClr>
              <a:buSzPct val="68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Seventh Outline Level</a:t>
            </a:r>
          </a:p>
        </p:txBody>
      </p:sp>
      <p:sp>
        <p:nvSpPr>
          <p:cNvPr id="300" name="PlaceHolder 10"/>
          <p:cNvSpPr>
            <a:spLocks noGrp="1"/>
          </p:cNvSpPr>
          <p:nvPr>
            <p:ph type="dt"/>
          </p:nvPr>
        </p:nvSpPr>
        <p:spPr>
          <a:xfrm rot="5400000">
            <a:off x="7589160" y="1081440"/>
            <a:ext cx="2011320" cy="38412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PlaceHolder 11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840" cy="520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fld id="{68BE8DD6-87B4-4B95-9E33-AF042D90A325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2" name="PlaceHolder 12"/>
          <p:cNvSpPr>
            <a:spLocks noGrp="1"/>
          </p:cNvSpPr>
          <p:nvPr>
            <p:ph type="ftr"/>
          </p:nvPr>
        </p:nvSpPr>
        <p:spPr>
          <a:xfrm rot="5400000">
            <a:off x="6989760" y="3737160"/>
            <a:ext cx="3200400" cy="36504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429840" y="428400"/>
            <a:ext cx="8713800" cy="26780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pPr algn="r"/>
            <a:r>
              <a:rPr lang="ru-RU" sz="7000" b="1" strike="noStrike" spc="-1">
                <a:solidFill>
                  <a:srgbClr val="FF99FF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ПРОЕКТНАЯ ДЕЯТЕЛЬНОСТЬ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6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3.	ТРАНСЛЯЦИОННО-ОФОРМИТЕЛЬСКИЙ ЭТАП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75" name="TextShape 2"/>
          <p:cNvSpPr txBox="1"/>
          <p:nvPr/>
        </p:nvSpPr>
        <p:spPr>
          <a:xfrm>
            <a:off x="457200" y="1600200"/>
            <a:ext cx="8229600" cy="5068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09480" indent="-609480">
              <a:lnSpc>
                <a:spcPct val="9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«Предзащита» проекта.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9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Доработка проекта с учетом замечаний и предложений.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9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Подготовка к публичной защите проекта: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9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	- Определение даты и места;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9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	- Определение программы и сценария публичной защиты, распределение заданий внутри группы (медиаподдержка, подготовка аудитории, видео- и фотосъемка и т.д.);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90000"/>
              </a:lnSpc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	- Стендовая информация проекта.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0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4.	ЗАКЛЮЧИТЕЛЬНЫЙ ЭТАП</a:t>
            </a:r>
            <a:r>
              <a:rPr lang="ru-RU" sz="3000" b="0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 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457200" y="1274400"/>
            <a:ext cx="8229600" cy="45306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09480" indent="-6094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Публичная защита проекта.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Подведение итогов, конструктивный анализ выполненной работы. Немаловажную роль для успешной реализации проекта играет грамотная и квалифицированная организация работы руководителя проекта.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1855800" y="404640"/>
            <a:ext cx="5780160" cy="1325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40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Виды презентаций проектов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CustomShape 2"/>
          <p:cNvSpPr/>
          <p:nvPr/>
        </p:nvSpPr>
        <p:spPr>
          <a:xfrm>
            <a:off x="468360" y="2930400"/>
            <a:ext cx="3468600" cy="3451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Доклад;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Слайд-шоу;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Игра;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Концерт;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-Литературный альманах.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3"/>
          <p:cNvSpPr/>
          <p:nvPr/>
        </p:nvSpPr>
        <p:spPr>
          <a:xfrm>
            <a:off x="4429080" y="2930400"/>
            <a:ext cx="4535640" cy="3522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Видеофильм;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Реклама;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Заочная</a:t>
            </a:r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экскурсия;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 </a:t>
            </a:r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Мультимедийная презентация</a:t>
            </a:r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2" name="Line 4"/>
          <p:cNvSpPr/>
          <p:nvPr/>
        </p:nvSpPr>
        <p:spPr>
          <a:xfrm flipH="1">
            <a:off x="3472920" y="1739880"/>
            <a:ext cx="1155960" cy="118116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Line 5"/>
          <p:cNvSpPr/>
          <p:nvPr/>
        </p:nvSpPr>
        <p:spPr>
          <a:xfrm>
            <a:off x="4629240" y="1739880"/>
            <a:ext cx="1157040" cy="118116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Shape 1"/>
          <p:cNvSpPr txBox="1"/>
          <p:nvPr/>
        </p:nvSpPr>
        <p:spPr>
          <a:xfrm>
            <a:off x="456840" y="277560"/>
            <a:ext cx="8435880" cy="16383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6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МЕСТО ПРОЕКТОВ В ОБРАЗОВАТЕЛЬНОМ ПРОЦЕССЕ ШКОЛЫ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39" name="CustomShape 2"/>
          <p:cNvSpPr/>
          <p:nvPr/>
        </p:nvSpPr>
        <p:spPr>
          <a:xfrm>
            <a:off x="324000" y="2017440"/>
            <a:ext cx="2220480" cy="807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2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Проекты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3"/>
          <p:cNvSpPr/>
          <p:nvPr/>
        </p:nvSpPr>
        <p:spPr>
          <a:xfrm>
            <a:off x="4668480" y="1857240"/>
            <a:ext cx="3903840" cy="4811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Во внеурочной деятельности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</a:t>
            </a:r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Факультатив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Кружок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Элективный курс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Курс по выбору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Школьная газета
-  Клуб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Свободная самостоятельная  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   деятельность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Научное общество учащихся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 Академия школьных наук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4"/>
          <p:cNvSpPr/>
          <p:nvPr/>
        </p:nvSpPr>
        <p:spPr>
          <a:xfrm>
            <a:off x="324000" y="4403160"/>
            <a:ext cx="4016160" cy="185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На уроках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	Проектный урок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 Урок с элементами проектной деятельности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Line 5"/>
          <p:cNvSpPr/>
          <p:nvPr/>
        </p:nvSpPr>
        <p:spPr>
          <a:xfrm>
            <a:off x="2544480" y="2341440"/>
            <a:ext cx="2123640" cy="122112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Line 6"/>
          <p:cNvSpPr/>
          <p:nvPr/>
        </p:nvSpPr>
        <p:spPr>
          <a:xfrm>
            <a:off x="1487520" y="2898000"/>
            <a:ext cx="528480" cy="144108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CustomShape 7"/>
          <p:cNvSpPr/>
          <p:nvPr/>
        </p:nvSpPr>
        <p:spPr>
          <a:xfrm>
            <a:off x="-282600" y="2263680"/>
            <a:ext cx="914400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5" name="CustomShape 8"/>
          <p:cNvSpPr/>
          <p:nvPr/>
        </p:nvSpPr>
        <p:spPr>
          <a:xfrm>
            <a:off x="284040" y="2268360"/>
            <a:ext cx="9144000" cy="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2535480" y="404640"/>
            <a:ext cx="4498560" cy="133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Характеристики метода проектов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7" name="CustomShape 2"/>
          <p:cNvSpPr/>
          <p:nvPr/>
        </p:nvSpPr>
        <p:spPr>
          <a:xfrm>
            <a:off x="216000" y="2801880"/>
            <a:ext cx="2642400" cy="1434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Концептуаль-ность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8" name="CustomShape 3"/>
          <p:cNvSpPr/>
          <p:nvPr/>
        </p:nvSpPr>
        <p:spPr>
          <a:xfrm>
            <a:off x="6658920" y="2801880"/>
            <a:ext cx="2124000" cy="133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Систем</a:t>
            </a:r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ность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CustomShape 4"/>
          <p:cNvSpPr/>
          <p:nvPr/>
        </p:nvSpPr>
        <p:spPr>
          <a:xfrm>
            <a:off x="1405440" y="5184720"/>
            <a:ext cx="2629440" cy="133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Универсаль-ность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0" name="CustomShape 5"/>
          <p:cNvSpPr/>
          <p:nvPr/>
        </p:nvSpPr>
        <p:spPr>
          <a:xfrm>
            <a:off x="4659480" y="5184720"/>
            <a:ext cx="2897280" cy="133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Воспроизво-димость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1" name="Line 6"/>
          <p:cNvSpPr/>
          <p:nvPr/>
        </p:nvSpPr>
        <p:spPr>
          <a:xfrm flipH="1">
            <a:off x="2928240" y="1839240"/>
            <a:ext cx="1855800" cy="172872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7"/>
          <p:cNvSpPr/>
          <p:nvPr/>
        </p:nvSpPr>
        <p:spPr>
          <a:xfrm>
            <a:off x="4784760" y="1839240"/>
            <a:ext cx="1874160" cy="167328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Line 8"/>
          <p:cNvSpPr/>
          <p:nvPr/>
        </p:nvSpPr>
        <p:spPr>
          <a:xfrm flipH="1">
            <a:off x="3534480" y="1839240"/>
            <a:ext cx="1249560" cy="334512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9"/>
          <p:cNvSpPr/>
          <p:nvPr/>
        </p:nvSpPr>
        <p:spPr>
          <a:xfrm>
            <a:off x="4784760" y="1839240"/>
            <a:ext cx="874800" cy="334512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10"/>
          <p:cNvSpPr/>
          <p:nvPr/>
        </p:nvSpPr>
        <p:spPr>
          <a:xfrm>
            <a:off x="-6084720" y="3068640"/>
            <a:ext cx="914400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11"/>
          <p:cNvSpPr/>
          <p:nvPr/>
        </p:nvSpPr>
        <p:spPr>
          <a:xfrm>
            <a:off x="0" y="2678040"/>
            <a:ext cx="9144000" cy="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CustomShape 1"/>
          <p:cNvSpPr/>
          <p:nvPr/>
        </p:nvSpPr>
        <p:spPr>
          <a:xfrm>
            <a:off x="755640" y="1628640"/>
            <a:ext cx="914400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CustomShape 2"/>
          <p:cNvSpPr/>
          <p:nvPr/>
        </p:nvSpPr>
        <p:spPr>
          <a:xfrm>
            <a:off x="1857240" y="260280"/>
            <a:ext cx="4853160" cy="689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Проектная деятельность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3"/>
          <p:cNvSpPr/>
          <p:nvPr/>
        </p:nvSpPr>
        <p:spPr>
          <a:xfrm>
            <a:off x="250920" y="1533600"/>
            <a:ext cx="4044960" cy="511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Автономность (индивидуальный)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выбор проблемы для индивидуального решения;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постановка индивидуальных целей;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планирование собственной деятельности;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реализация индивидуальной деятельности по достижению результата;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индивидуальная рефлексивно-оценочная деятельность достижения запланированных результатов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4"/>
          <p:cNvSpPr/>
          <p:nvPr/>
        </p:nvSpPr>
        <p:spPr>
          <a:xfrm>
            <a:off x="4815000" y="1544760"/>
            <a:ext cx="4149720" cy="511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57240">
            <a:solidFill>
              <a:srgbClr val="FE8637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/>
            <a:r>
              <a:rPr lang="ru-RU" sz="24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Совместность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ru-RU" sz="24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(групповой)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выбор проблемы путем согласования, для совместного решения;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согласование целей;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планирование собственной деятельности на основе распределения функций между обучающимися;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достижение результата в совместной деятельности;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Times New Roman"/>
              </a:rPr>
              <a:t>- индивидуальная рефлексивно-оценочная деятельность способов совместного решения общих целей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Line 5"/>
          <p:cNvSpPr/>
          <p:nvPr/>
        </p:nvSpPr>
        <p:spPr>
          <a:xfrm flipH="1">
            <a:off x="2268000" y="981000"/>
            <a:ext cx="2109960" cy="50328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6"/>
          <p:cNvSpPr/>
          <p:nvPr/>
        </p:nvSpPr>
        <p:spPr>
          <a:xfrm>
            <a:off x="4572000" y="981000"/>
            <a:ext cx="2232000" cy="503280"/>
          </a:xfrm>
          <a:prstGeom prst="line">
            <a:avLst/>
          </a:prstGeom>
          <a:ln w="572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CustomShape 7"/>
          <p:cNvSpPr/>
          <p:nvPr/>
        </p:nvSpPr>
        <p:spPr>
          <a:xfrm>
            <a:off x="87480" y="2728800"/>
            <a:ext cx="9144000" cy="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6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УЧАСТНИКИ ПРОЕКТНОЙ ДЕЯТЕЛЬНОСТИ:</a:t>
            </a:r>
            <a:r>
              <a:rPr lang="ru-RU" sz="3600" b="0" strike="noStrike" spc="-1">
                <a:solidFill>
                  <a:srgbClr val="575F6D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 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65" name="TextShape 2"/>
          <p:cNvSpPr txBox="1"/>
          <p:nvPr/>
        </p:nvSpPr>
        <p:spPr>
          <a:xfrm>
            <a:off x="395280" y="1483920"/>
            <a:ext cx="8229600" cy="51800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учащиеся;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учителя;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администрация;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руководители опытно-экспериментальных предметных лабораторий;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классные воспитатели;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библиотекарь;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психолог.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0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ЭТАПЫ ВЫПОЛНЕНИЯ ПРОЕКТА: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67" name="TextShape 2"/>
          <p:cNvSpPr txBox="1"/>
          <p:nvPr/>
        </p:nvSpPr>
        <p:spPr>
          <a:xfrm>
            <a:off x="457200" y="1600200"/>
            <a:ext cx="8229600" cy="5068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Начинание;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Планирование;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Исследование;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Защита;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Рефлексия;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 algn="ctr"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Презентация;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extShape 1"/>
          <p:cNvSpPr txBox="1"/>
          <p:nvPr/>
        </p:nvSpPr>
        <p:spPr>
          <a:xfrm>
            <a:off x="457200" y="277920"/>
            <a:ext cx="8229600" cy="27144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29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ЭТАПЫ РАБОТЫ НАД ПРОЕКТОМ: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69" name="TextShape 2"/>
          <p:cNvSpPr txBox="1"/>
          <p:nvPr/>
        </p:nvSpPr>
        <p:spPr>
          <a:xfrm>
            <a:off x="395280" y="620640"/>
            <a:ext cx="8291520" cy="5904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272880" indent="-272880" algn="ctr">
              <a:lnSpc>
                <a:spcPct val="70000"/>
              </a:lnSpc>
            </a:pPr>
            <a:r>
              <a:rPr lang="ru-RU" sz="2000" b="1" i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1.	Подготовка к работе над проектом:</a:t>
            </a:r>
            <a:endParaRPr lang="en-US" sz="24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определение темы и целей проекта;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формирование групп для работы над проектом;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планирование этапов работы.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endParaRPr lang="ru-RU" sz="2000" b="1" i="1" strike="noStrike" spc="-1" dirty="0" smtClean="0">
              <a:solidFill>
                <a:srgbClr val="FF99FF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1" i="1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2</a:t>
            </a:r>
            <a:r>
              <a:rPr lang="ru-RU" sz="2000" b="1" i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.	Работа над проектом в группах:</a:t>
            </a:r>
            <a:endParaRPr lang="en-US" sz="24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планирование работы;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исследование;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оформление выводов и результатов.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endParaRPr lang="ru-RU" sz="2000" b="1" i="1" strike="noStrike" spc="-1" dirty="0" smtClean="0">
              <a:solidFill>
                <a:srgbClr val="FF99FF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1" i="1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3</a:t>
            </a:r>
            <a:r>
              <a:rPr lang="ru-RU" sz="2000" b="1" i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. Представление </a:t>
            </a:r>
            <a:endParaRPr lang="en-US" sz="24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защита проекта</a:t>
            </a:r>
            <a:r>
              <a:rPr lang="ru-RU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.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endParaRPr lang="ru-RU" sz="2000" b="1" i="1" strike="noStrike" spc="-1" dirty="0" smtClean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1" i="1" strike="noStrike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4</a:t>
            </a:r>
            <a:r>
              <a:rPr lang="ru-RU" sz="2000" b="1" i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. Оценка проекта </a:t>
            </a:r>
            <a:r>
              <a:rPr lang="ru-RU" sz="2000" b="0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(несколько уровней оценки):</a:t>
            </a:r>
            <a:endParaRPr lang="en-US" sz="24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самооценка;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оценка других групп;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оценка учителя;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342900" indent="-342900" algn="ctr">
              <a:lnSpc>
                <a:spcPct val="70000"/>
              </a:lnSpc>
              <a:buFontTx/>
              <a:buChar char="-"/>
            </a:pPr>
            <a:r>
              <a:rPr lang="ru-RU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оценка 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специально созданной группы экспертов</a:t>
            </a:r>
            <a:r>
              <a:rPr lang="ru-RU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.</a:t>
            </a:r>
          </a:p>
          <a:p>
            <a:pPr marL="342900" indent="-342900" algn="ctr">
              <a:lnSpc>
                <a:spcPct val="70000"/>
              </a:lnSpc>
              <a:buFontTx/>
              <a:buChar char="-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5.	</a:t>
            </a:r>
            <a:r>
              <a:rPr lang="ru-RU" sz="2000" b="1" i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Рефлексия </a:t>
            </a:r>
            <a:r>
              <a:rPr lang="ru-RU" sz="2000" b="0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анализ меры своего участия в общем деле:</a:t>
            </a:r>
            <a:endParaRPr lang="en-US" sz="2400" b="0" strike="noStrike" spc="-1" dirty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Что мы делали?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Как мы делали?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Каковы результаты?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272880" indent="-272880" algn="ctr">
              <a:lnSpc>
                <a:spcPct val="70000"/>
              </a:lnSpc>
            </a:pP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- Каков мой личный вклад в решение проблемы?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6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1.	ПОДГОТОВИТЕЛЬНЫЙ ИЛИ ВВОДНЫЙ ЭТАП</a:t>
            </a:r>
            <a:r>
              <a:rPr lang="ru-RU" sz="3600" b="0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 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71" name="TextShape 2"/>
          <p:cNvSpPr txBox="1"/>
          <p:nvPr/>
        </p:nvSpPr>
        <p:spPr>
          <a:xfrm>
            <a:off x="457200" y="1600200"/>
            <a:ext cx="8229600" cy="499752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Выбор темы и ее конкретизация (определение жанра проекта).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Определение цели, формулирование задач.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Формирование   проектных   групп,   распределение   в   них обязанностей.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Выдача письменных  рекомендаций участникам  проектных групп (требования, сроки, график, консультации и т.д.).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Утверждение тематики проекта и индивидуальных  планов участников группы.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7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Установление процедур и критериев проекта и формы его представления.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TextShape 1"/>
          <p:cNvSpPr txBox="1"/>
          <p:nvPr/>
        </p:nvSpPr>
        <p:spPr>
          <a:xfrm>
            <a:off x="456840" y="274320"/>
            <a:ext cx="746748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b"/>
          <a:lstStyle/>
          <a:p>
            <a:r>
              <a:rPr lang="ru-RU" sz="3600" b="1" strike="noStrike" spc="-1">
                <a:solidFill>
                  <a:srgbClr val="D2611C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2.	ПОИСКОВО-ИССЛЕДОВАТЕЛЬСКИЙ ЭТАП</a:t>
            </a:r>
            <a:endParaRPr lang="en-US" sz="3000" b="0" strike="noStrike" spc="-1">
              <a:solidFill>
                <a:srgbClr val="575F6D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  <p:sp>
        <p:nvSpPr>
          <p:cNvPr id="373" name="TextShape 2"/>
          <p:cNvSpPr txBox="1"/>
          <p:nvPr/>
        </p:nvSpPr>
        <p:spPr>
          <a:xfrm>
            <a:off x="457200" y="1600200"/>
            <a:ext cx="8229600" cy="5068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marL="609480" indent="-609480">
              <a:lnSpc>
                <a:spcPct val="8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Определение источников информации.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8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Планирование способов сбора и анализа информации.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8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Подготовка к исследованию и его планирование.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8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Проведение исследования. Сбор и систематизация материалов в соответствии с целями и жанром работы, подбор иллюстраций.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  <a:p>
            <a:pPr marL="609480" indent="-609480">
              <a:lnSpc>
                <a:spcPct val="80000"/>
              </a:lnSpc>
              <a:buClr>
                <a:srgbClr val="FE8637"/>
              </a:buClr>
              <a:buSzPct val="70000"/>
              <a:buFont typeface="Wingdings" charset="2"/>
              <a:buChar char="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Schoolbook"/>
              </a:rPr>
              <a:t>Организационно-консультационные занятия. Промежуточные отчеты учащихся, обсуждение альтернатив, возникших в ходе реализации проекта.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352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12</vt:i4>
      </vt:variant>
    </vt:vector>
  </HeadingPairs>
  <TitlesOfParts>
    <vt:vector size="25" baseType="lpstr">
      <vt:lpstr>Arial</vt:lpstr>
      <vt:lpstr>Century Schoolbook</vt:lpstr>
      <vt:lpstr>DejaVu Sans</vt:lpstr>
      <vt:lpstr>Times New Roman</vt:lpstr>
      <vt:lpstr>Wingdings</vt:lpstr>
      <vt:lpstr>Wingdings 2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</dc:title>
  <dc:creator>Елена</dc:creator>
  <cp:lastModifiedBy>Наталья Логинова</cp:lastModifiedBy>
  <cp:revision>14</cp:revision>
  <dcterms:created xsi:type="dcterms:W3CDTF">2008-10-09T09:06:01Z</dcterms:created>
  <dcterms:modified xsi:type="dcterms:W3CDTF">2017-07-21T20:09:40Z</dcterms:modified>
  <dc:language>en-US</dc:language>
</cp:coreProperties>
</file>